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avyamano/au810021239028/blob/main/kaviya%20au810021239028.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K</a:t>
            </a:r>
            <a:r>
              <a:rPr lang="en-US" sz="2000" b="1" dirty="0">
                <a:solidFill>
                  <a:srgbClr val="2F5496"/>
                </a:solidFill>
              </a:rPr>
              <a:t>aviya M</a:t>
            </a:r>
            <a:r>
              <a:rPr lang="en-US" sz="2000" b="1" dirty="0">
                <a:solidFill>
                  <a:srgbClr val="2F5496"/>
                </a:solidFill>
                <a:latin typeface="Arial"/>
                <a:ea typeface="Arial"/>
                <a:cs typeface="Arial"/>
                <a:sym typeface="Arial"/>
              </a:rPr>
              <a:t> – AU810021239028</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C457AF91-4A59-C60D-2515-84EEFCF1716F}"/>
              </a:ext>
            </a:extLst>
          </p:cNvPr>
          <p:cNvSpPr>
            <a:spLocks noGrp="1"/>
          </p:cNvSpPr>
          <p:nvPr>
            <p:ph type="subTitle" idx="1"/>
          </p:nvPr>
        </p:nvSpPr>
        <p:spPr>
          <a:xfrm>
            <a:off x="1524000" y="3602037"/>
            <a:ext cx="10294374" cy="823035"/>
          </a:xfrm>
        </p:spPr>
        <p:txBody>
          <a:bodyPr/>
          <a:lstStyle/>
          <a:p>
            <a:r>
              <a:rPr lang="en-IN" sz="2000" dirty="0">
                <a:hlinkClick r:id="rId3"/>
              </a:rPr>
              <a:t>https://github.com/kavyamano/au810021239028/blob/main/kaviya%20au810021239028.ipynb</a:t>
            </a:r>
            <a:endParaRPr lang="en-IN" sz="2000" dirty="0"/>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au810021239028_kaviya au810021239028.ipynb at main · kavyamano_au810021239028 - Google Chrome 2024-04-24 21-31-02">
            <a:hlinkClick r:id="" action="ppaction://media"/>
            <a:extLst>
              <a:ext uri="{FF2B5EF4-FFF2-40B4-BE49-F238E27FC236}">
                <a16:creationId xmlns:a16="http://schemas.microsoft.com/office/drawing/2014/main" id="{5F2400ED-A84C-6746-6190-B073E54912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09221" y="1389472"/>
            <a:ext cx="8913809" cy="47354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570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kaviya madhu</dc:creator>
  <cp:lastModifiedBy>kaviyamadhu014@gmail.com</cp:lastModifiedBy>
  <cp:revision>4</cp:revision>
  <dcterms:modified xsi:type="dcterms:W3CDTF">2024-04-24T16:40:05Z</dcterms:modified>
</cp:coreProperties>
</file>